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2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2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B9DB"/>
    <a:srgbClr val="FFE67D"/>
    <a:srgbClr val="FF505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82771" autoAdjust="0"/>
  </p:normalViewPr>
  <p:slideViewPr>
    <p:cSldViewPr snapToGrid="0">
      <p:cViewPr varScale="1">
        <p:scale>
          <a:sx n="54" d="100"/>
          <a:sy n="5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780"/>
    </p:cViewPr>
  </p:sorterViewPr>
  <p:notesViewPr>
    <p:cSldViewPr snapToGrid="0">
      <p:cViewPr>
        <p:scale>
          <a:sx n="300" d="100"/>
          <a:sy n="300" d="100"/>
        </p:scale>
        <p:origin x="-3654" y="-60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589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525000"/>
            <a:ext cx="10775011" cy="4924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dirty="0" smtClean="0">
                <a:latin typeface="+mn-ea"/>
              </a:rPr>
              <a:t>合理</a:t>
            </a:r>
            <a:r>
              <a:rPr lang="zh-TW" altLang="en-US" sz="2000" dirty="0">
                <a:latin typeface="+mn-ea"/>
              </a:rPr>
              <a:t>優次的</a:t>
            </a:r>
            <a:r>
              <a:rPr lang="zh-TW" altLang="en-US" sz="2000" dirty="0" smtClean="0">
                <a:latin typeface="+mn-ea"/>
              </a:rPr>
              <a:t>示例：</a:t>
            </a:r>
            <a:endParaRPr lang="en-US" altLang="zh-TW" sz="2000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由主要到</a:t>
            </a:r>
            <a:r>
              <a:rPr lang="zh-TW" altLang="en-US" sz="2000" u="sng" dirty="0" smtClean="0"/>
              <a:t>次要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如：先描述食品的味道及價錢，再描述生產地、包裝、材料、成份、製作過程等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普遍到</a:t>
            </a:r>
            <a:r>
              <a:rPr lang="zh-TW" altLang="en-US" sz="2000" u="sng" dirty="0" smtClean="0"/>
              <a:t>特別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如：先描述某牌子的</a:t>
            </a:r>
            <a:r>
              <a:rPr lang="zh-TW" altLang="en-US" sz="2000" dirty="0" smtClean="0"/>
              <a:t>吸塵機</a:t>
            </a:r>
            <a:r>
              <a:rPr lang="zh-TW" altLang="en-US" sz="2000" dirty="0"/>
              <a:t>常用的功能</a:t>
            </a:r>
            <a:r>
              <a:rPr lang="zh-TW" altLang="en-US" sz="2000" dirty="0" smtClean="0"/>
              <a:t>及／或特徵</a:t>
            </a:r>
            <a:r>
              <a:rPr lang="zh-TW" altLang="en-US" sz="2000" dirty="0"/>
              <a:t>，再描述其特有的功能</a:t>
            </a:r>
            <a:r>
              <a:rPr lang="zh-TW" altLang="en-US" sz="2000" dirty="0" smtClean="0"/>
              <a:t>及／或</a:t>
            </a:r>
            <a:r>
              <a:rPr lang="zh-TW" altLang="en-US" sz="2000" dirty="0"/>
              <a:t>特徵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基本到</a:t>
            </a:r>
            <a:r>
              <a:rPr lang="zh-TW" altLang="en-US" sz="2000" u="sng" dirty="0" smtClean="0"/>
              <a:t>深入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/>
              <a:t>如：先描述活動的目的、對象、日期及場地等背景資料，再描述活動需要準備的物資、安排及分工等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具體到</a:t>
            </a:r>
            <a:r>
              <a:rPr lang="zh-TW" altLang="en-US" sz="2000" u="sng" dirty="0" smtClean="0"/>
              <a:t>抽象</a:t>
            </a:r>
            <a:r>
              <a:rPr lang="en-US" altLang="zh-TW" sz="2000" u="sng" dirty="0"/>
              <a:t/>
            </a:r>
            <a:br>
              <a:rPr lang="en-US" altLang="zh-TW" sz="2000" u="sng" dirty="0"/>
            </a:br>
            <a:r>
              <a:rPr lang="zh-TW" altLang="en-US" sz="2000" dirty="0"/>
              <a:t>如：先描述人物的外型，再描述人物的性格及想法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先到</a:t>
            </a:r>
            <a:r>
              <a:rPr lang="zh-TW" altLang="en-US" sz="2000" u="sng" dirty="0" smtClean="0"/>
              <a:t>後</a:t>
            </a:r>
            <a:r>
              <a:rPr lang="en-US" altLang="zh-TW" sz="2000" dirty="0"/>
              <a:t/>
            </a:r>
            <a:br>
              <a:rPr lang="en-US" altLang="zh-TW" sz="2000" dirty="0"/>
            </a:br>
            <a:r>
              <a:rPr lang="zh-TW" altLang="en-US" sz="2000" dirty="0"/>
              <a:t>如：先描述飛機起飛前的特徵，然後描述起飛時的特徵，之後描述於空中飛行時的特徵，最後描述降落時的特徵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 smtClean="0"/>
              <a:t>由</a:t>
            </a:r>
            <a:r>
              <a:rPr lang="zh-TW" altLang="en-US" sz="2000" u="sng" dirty="0"/>
              <a:t>外到</a:t>
            </a:r>
            <a:r>
              <a:rPr lang="zh-TW" altLang="en-US" sz="2000" u="sng" dirty="0" smtClean="0"/>
              <a:t>內</a:t>
            </a:r>
            <a:r>
              <a:rPr lang="zh-TW" altLang="en-US" sz="2000" u="sng" dirty="0" smtClean="0">
                <a:latin typeface="+mn-ea"/>
              </a:rPr>
              <a:t>（或</a:t>
            </a:r>
            <a:r>
              <a:rPr lang="zh-TW" altLang="en-US" sz="2000" u="sng" dirty="0">
                <a:latin typeface="+mn-ea"/>
              </a:rPr>
              <a:t>由內到</a:t>
            </a:r>
            <a:r>
              <a:rPr lang="zh-TW" altLang="en-US" sz="2000" u="sng" dirty="0" smtClean="0">
                <a:latin typeface="+mn-ea"/>
              </a:rPr>
              <a:t>外）</a:t>
            </a:r>
            <a:r>
              <a:rPr lang="en-US" altLang="zh-TW" sz="2000" dirty="0">
                <a:latin typeface="+mn-ea"/>
              </a:rPr>
              <a:t/>
            </a:r>
            <a:br>
              <a:rPr lang="en-US" altLang="zh-TW" sz="2000" dirty="0">
                <a:latin typeface="+mn-ea"/>
              </a:rPr>
            </a:br>
            <a:r>
              <a:rPr lang="zh-TW" altLang="en-US" sz="2000" dirty="0"/>
              <a:t>如：先描述建築物的外型，再描述內裡的設施或設計</a:t>
            </a:r>
          </a:p>
          <a:p>
            <a:r>
              <a:rPr lang="zh-TW" altLang="en-US" sz="2000" dirty="0" smtClean="0">
                <a:latin typeface="+mn-ea"/>
              </a:rPr>
              <a:t>如</a:t>
            </a:r>
            <a:r>
              <a:rPr lang="zh-TW" altLang="en-US" sz="2000" dirty="0">
                <a:latin typeface="+mn-ea"/>
              </a:rPr>
              <a:t>學生能合理地解釋，其組織優次的方法</a:t>
            </a:r>
            <a:r>
              <a:rPr lang="zh-TW" altLang="en-US" sz="2000" dirty="0" smtClean="0">
                <a:latin typeface="+mn-ea"/>
              </a:rPr>
              <a:t>可與上述示例不同。</a:t>
            </a:r>
            <a:endParaRPr lang="zh-TW" altLang="en-US" sz="20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 </a:t>
            </a:r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4464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7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EE81BD"/>
      </a:accent2>
      <a:accent3>
        <a:srgbClr val="FF2B2B"/>
      </a:accent3>
      <a:accent4>
        <a:srgbClr val="D6585B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14061</TotalTime>
  <Words>213</Words>
  <Application>Microsoft Office PowerPoint</Application>
  <PresentationFormat>寬螢幕</PresentationFormat>
  <Paragraphs>10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Microsoft JhengHei</vt:lpstr>
      <vt:lpstr>Microsoft JhengHei</vt:lpstr>
      <vt:lpstr>新細明體</vt:lpstr>
      <vt:lpstr>Arial</vt:lpstr>
      <vt:lpstr>Calibri</vt:lpstr>
      <vt:lpstr>Wingdings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586</cp:revision>
  <dcterms:created xsi:type="dcterms:W3CDTF">2022-06-23T09:13:07Z</dcterms:created>
  <dcterms:modified xsi:type="dcterms:W3CDTF">2023-09-13T09:26:00Z</dcterms:modified>
</cp:coreProperties>
</file>